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hgq6nsUzGn2QYiRvIOBzuXnFJ8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7172DA-99C3-43AE-AA96-47417073FF1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C72A168E-9A8B-4CD6-8BAD-887B5A2E8FF1}">
      <dgm:prSet phldrT="[文字]" phldr="1"/>
      <dgm:spPr/>
      <dgm:t>
        <a:bodyPr/>
        <a:lstStyle/>
        <a:p>
          <a:endParaRPr lang="zh-TW" altLang="en-US" dirty="0"/>
        </a:p>
      </dgm:t>
    </dgm:pt>
    <dgm:pt modelId="{A8554455-5619-4A71-9866-2E63991799B0}" type="parTrans" cxnId="{96D1B3C2-F663-449D-8F51-299CD69609D8}">
      <dgm:prSet/>
      <dgm:spPr/>
      <dgm:t>
        <a:bodyPr/>
        <a:lstStyle/>
        <a:p>
          <a:endParaRPr lang="zh-TW" altLang="en-US"/>
        </a:p>
      </dgm:t>
    </dgm:pt>
    <dgm:pt modelId="{1843BF04-B694-4362-8DB7-5FA2D54E97E3}" type="sibTrans" cxnId="{96D1B3C2-F663-449D-8F51-299CD69609D8}">
      <dgm:prSet/>
      <dgm:spPr/>
      <dgm:t>
        <a:bodyPr/>
        <a:lstStyle/>
        <a:p>
          <a:endParaRPr lang="zh-TW" altLang="en-US"/>
        </a:p>
      </dgm:t>
    </dgm:pt>
    <dgm:pt modelId="{9B6C871F-5293-412A-821A-ACE2681EBC4F}" type="pres">
      <dgm:prSet presAssocID="{CC7172DA-99C3-43AE-AA96-47417073FF18}" presName="Name0" presStyleCnt="0">
        <dgm:presLayoutVars>
          <dgm:chMax val="7"/>
          <dgm:chPref val="7"/>
          <dgm:dir/>
        </dgm:presLayoutVars>
      </dgm:prSet>
      <dgm:spPr/>
    </dgm:pt>
    <dgm:pt modelId="{011D7D2D-8381-4BA0-9831-28292CF23FC1}" type="pres">
      <dgm:prSet presAssocID="{CC7172DA-99C3-43AE-AA96-47417073FF18}" presName="Name1" presStyleCnt="0"/>
      <dgm:spPr/>
    </dgm:pt>
    <dgm:pt modelId="{866B98EC-40C3-433D-917E-3E03A3A3DB88}" type="pres">
      <dgm:prSet presAssocID="{1843BF04-B694-4362-8DB7-5FA2D54E97E3}" presName="picture_1" presStyleCnt="0"/>
      <dgm:spPr/>
    </dgm:pt>
    <dgm:pt modelId="{49ECF287-5E79-431E-B5AB-97D63BF005A1}" type="pres">
      <dgm:prSet presAssocID="{1843BF04-B694-4362-8DB7-5FA2D54E97E3}" presName="pictureRepeatNode" presStyleLbl="alignImgPlace1" presStyleIdx="0" presStyleCnt="1"/>
      <dgm:spPr/>
    </dgm:pt>
    <dgm:pt modelId="{29E82968-64B3-4A61-A87B-63BCAE60B11C}" type="pres">
      <dgm:prSet presAssocID="{C72A168E-9A8B-4CD6-8BAD-887B5A2E8FF1}" presName="text_1" presStyleLbl="node1" presStyleIdx="0" presStyleCnt="0">
        <dgm:presLayoutVars>
          <dgm:bulletEnabled val="1"/>
        </dgm:presLayoutVars>
      </dgm:prSet>
      <dgm:spPr/>
    </dgm:pt>
  </dgm:ptLst>
  <dgm:cxnLst>
    <dgm:cxn modelId="{3250D629-11DC-4B53-B357-C425BF8022A2}" type="presOf" srcId="{C72A168E-9A8B-4CD6-8BAD-887B5A2E8FF1}" destId="{29E82968-64B3-4A61-A87B-63BCAE60B11C}" srcOrd="0" destOrd="0" presId="urn:microsoft.com/office/officeart/2008/layout/CircularPictureCallout"/>
    <dgm:cxn modelId="{4C427730-1957-4539-98D2-3825DDCF30CE}" type="presOf" srcId="{1843BF04-B694-4362-8DB7-5FA2D54E97E3}" destId="{49ECF287-5E79-431E-B5AB-97D63BF005A1}" srcOrd="0" destOrd="0" presId="urn:microsoft.com/office/officeart/2008/layout/CircularPictureCallout"/>
    <dgm:cxn modelId="{8E15EBAB-EE53-4C08-BD1F-24A457C2EA17}" type="presOf" srcId="{CC7172DA-99C3-43AE-AA96-47417073FF18}" destId="{9B6C871F-5293-412A-821A-ACE2681EBC4F}" srcOrd="0" destOrd="0" presId="urn:microsoft.com/office/officeart/2008/layout/CircularPictureCallout"/>
    <dgm:cxn modelId="{96D1B3C2-F663-449D-8F51-299CD69609D8}" srcId="{CC7172DA-99C3-43AE-AA96-47417073FF18}" destId="{C72A168E-9A8B-4CD6-8BAD-887B5A2E8FF1}" srcOrd="0" destOrd="0" parTransId="{A8554455-5619-4A71-9866-2E63991799B0}" sibTransId="{1843BF04-B694-4362-8DB7-5FA2D54E97E3}"/>
    <dgm:cxn modelId="{7BF4A665-E21C-4338-A1FB-6E86BA4210FC}" type="presParOf" srcId="{9B6C871F-5293-412A-821A-ACE2681EBC4F}" destId="{011D7D2D-8381-4BA0-9831-28292CF23FC1}" srcOrd="0" destOrd="0" presId="urn:microsoft.com/office/officeart/2008/layout/CircularPictureCallout"/>
    <dgm:cxn modelId="{D122DEB3-1FB4-46C3-AC73-7C5351C02010}" type="presParOf" srcId="{011D7D2D-8381-4BA0-9831-28292CF23FC1}" destId="{866B98EC-40C3-433D-917E-3E03A3A3DB88}" srcOrd="0" destOrd="0" presId="urn:microsoft.com/office/officeart/2008/layout/CircularPictureCallout"/>
    <dgm:cxn modelId="{06C1CF68-2ECC-4495-9E17-02DA0524B9CD}" type="presParOf" srcId="{866B98EC-40C3-433D-917E-3E03A3A3DB88}" destId="{49ECF287-5E79-431E-B5AB-97D63BF005A1}" srcOrd="0" destOrd="0" presId="urn:microsoft.com/office/officeart/2008/layout/CircularPictureCallout"/>
    <dgm:cxn modelId="{ACA0A8D5-8D0B-456E-B42D-228770B64854}" type="presParOf" srcId="{011D7D2D-8381-4BA0-9831-28292CF23FC1}" destId="{29E82968-64B3-4A61-A87B-63BCAE60B11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CF287-5E79-431E-B5AB-97D63BF005A1}">
      <dsp:nvSpPr>
        <dsp:cNvPr id="0" name=""/>
        <dsp:cNvSpPr/>
      </dsp:nvSpPr>
      <dsp:spPr>
        <a:xfrm>
          <a:off x="395067" y="406790"/>
          <a:ext cx="790135" cy="79013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82968-64B3-4A61-A87B-63BCAE60B11C}">
      <dsp:nvSpPr>
        <dsp:cNvPr id="0" name=""/>
        <dsp:cNvSpPr/>
      </dsp:nvSpPr>
      <dsp:spPr>
        <a:xfrm>
          <a:off x="537292" y="826352"/>
          <a:ext cx="505686" cy="2607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 dirty="0"/>
        </a:p>
      </dsp:txBody>
      <dsp:txXfrm>
        <a:off x="537292" y="826352"/>
        <a:ext cx="505686" cy="260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535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全景圖片 (含標題)">
  <p:cSld name="全景圖片 (含標題)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>
            <a:spLocks noGrp="1"/>
          </p:cNvSpPr>
          <p:nvPr>
            <p:ph type="pic" idx="2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2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2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15" name="Google Shape;115;p20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2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 rot="5400000">
            <a:off x="3143778" y="-1773766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38" name="Google Shape;38;p10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10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40;p10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41;p10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Google Shape;42;p10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3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4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>
            <a:spLocks noGrp="1"/>
          </p:cNvSpPr>
          <p:nvPr>
            <p:ph type="pic" idx="2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" name="Google Shape;7;p6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6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9;p6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" name="Google Shape;10;p6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Google Shape;11;p6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fi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ctrTitle" idx="4294967295"/>
          </p:nvPr>
        </p:nvSpPr>
        <p:spPr>
          <a:xfrm>
            <a:off x="0" y="685800"/>
            <a:ext cx="1184275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600"/>
              <a:buFont typeface="Century Gothic"/>
              <a:buNone/>
            </a:pPr>
            <a:r>
              <a:rPr lang="zh-TW" sz="96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社區之美</a:t>
            </a:r>
            <a:endParaRPr/>
          </a:p>
        </p:txBody>
      </p:sp>
      <p:sp>
        <p:nvSpPr>
          <p:cNvPr id="140" name="Google Shape;140;p1"/>
          <p:cNvSpPr txBox="1">
            <a:spLocks noGrp="1"/>
          </p:cNvSpPr>
          <p:nvPr>
            <p:ph type="subTitle" idx="4294967295"/>
          </p:nvPr>
        </p:nvSpPr>
        <p:spPr>
          <a:xfrm>
            <a:off x="0" y="3533775"/>
            <a:ext cx="9240838" cy="194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1560"/>
              </a:spcBef>
              <a:spcAft>
                <a:spcPts val="0"/>
              </a:spcAft>
              <a:buClr>
                <a:schemeClr val="lt1"/>
              </a:buClr>
              <a:buSzPts val="3840"/>
              <a:buFont typeface="Noto Sans Symbols"/>
              <a:buNone/>
            </a:pPr>
            <a:r>
              <a:rPr lang="zh-TW" sz="4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404 09   謝丞睿  (後庄里)</a:t>
            </a:r>
            <a:endParaRPr/>
          </a:p>
          <a:p>
            <a:pPr marL="0" marR="0" lvl="0" indent="0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"/>
          <p:cNvSpPr txBox="1">
            <a:spLocks noGrp="1"/>
          </p:cNvSpPr>
          <p:nvPr>
            <p:ph type="title"/>
          </p:nvPr>
        </p:nvSpPr>
        <p:spPr>
          <a:xfrm>
            <a:off x="0" y="3615266"/>
            <a:ext cx="12192000" cy="324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zh-TW" dirty="0"/>
              <a:t>雖然這個水池很老舊，但當出國，剛回家，卻會帶給人一種溫馨的感覺。</a:t>
            </a:r>
            <a:endParaRPr dirty="0"/>
          </a:p>
        </p:txBody>
      </p:sp>
      <p:pic>
        <p:nvPicPr>
          <p:cNvPr id="146" name="Google Shape;146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3614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427F7C-66F6-D0E4-C6F6-43DCBCE3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74790"/>
            <a:ext cx="12149380" cy="2370668"/>
          </a:xfrm>
        </p:spPr>
        <p:txBody>
          <a:bodyPr/>
          <a:lstStyle/>
          <a:p>
            <a:r>
              <a:rPr lang="zh-TW" altLang="en-US" dirty="0"/>
              <a:t>雖然這棵樹快倒了，但卻努力撐住，展現出他剛強的個性。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B521B89-AA78-4FE0-2D7D-E3C160D6A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448733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0803C86-DA0E-09A6-A9D1-5902CDDEF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48733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ACAC1D8-FD3D-5065-855D-18B0BAA29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24025"/>
            <a:ext cx="2933700" cy="1033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8FE956-569B-2AD0-8E58-8967B871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87332"/>
            <a:ext cx="12192000" cy="2370668"/>
          </a:xfrm>
        </p:spPr>
        <p:txBody>
          <a:bodyPr/>
          <a:lstStyle/>
          <a:p>
            <a:r>
              <a:rPr lang="zh-TW" altLang="en-US" dirty="0"/>
              <a:t>這家種植許許多多的植物，讓來訪的客人留下深刻的回憶。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1753999-1D5A-EC63-D80C-70EC70CD3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4487332"/>
          </a:xfrm>
          <a:prstGeom prst="rect">
            <a:avLst/>
          </a:prstGeom>
        </p:spPr>
      </p:pic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CE1AAF-2624-6B3C-F258-E4A98EF7B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4487332"/>
          </a:xfrm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10782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lang="zh-TW" dirty="0"/>
              <a:t>我的社區是我最愛的地方，或許他不像外國那麼華麗，不像</a:t>
            </a:r>
            <a:r>
              <a:rPr lang="zh-TW" altLang="en-US" dirty="0"/>
              <a:t>飯店那麼漂亮，但它永遠是我最愛的家鄉。</a:t>
            </a:r>
            <a:endParaRPr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FCFBD0C-44BE-5C55-31C4-04D6FAD7F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861" y="323556"/>
            <a:ext cx="4145281" cy="182880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92EEF17-04AD-DB32-CD04-3DF0E87FD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0" y="4023360"/>
            <a:ext cx="5715000" cy="2672862"/>
          </a:xfrm>
          <a:prstGeom prst="rect">
            <a:avLst/>
          </a:prstGeom>
        </p:spPr>
      </p:pic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CBECA238-B03D-B9AE-11BB-5E1DF163D5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4160209"/>
              </p:ext>
            </p:extLst>
          </p:nvPr>
        </p:nvGraphicFramePr>
        <p:xfrm>
          <a:off x="7127631" y="4572000"/>
          <a:ext cx="1580271" cy="1603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圖片 9">
            <a:extLst>
              <a:ext uri="{FF2B5EF4-FFF2-40B4-BE49-F238E27FC236}">
                <a16:creationId xmlns:a16="http://schemas.microsoft.com/office/drawing/2014/main" id="{5A2C49C0-E158-B5C0-5637-A671AF6582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6384" y="628356"/>
            <a:ext cx="1624232" cy="12192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D6BE84C8-4130-59A1-817F-6CF6CAE210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8363" y="4848665"/>
            <a:ext cx="998806" cy="90502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6CE6E1E-9B86-A00F-28F2-CAA3EEC6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87332"/>
            <a:ext cx="12192000" cy="2370668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>
                <a:solidFill>
                  <a:schemeClr val="accent6">
                    <a:lumMod val="75000"/>
                  </a:schemeClr>
                </a:solidFill>
              </a:rPr>
              <a:t>謝謝大家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AE6B4DC-1012-DD04-51C8-F864AA175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448733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11394FD-B643-E537-5C07-283946BFD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311" y="984738"/>
            <a:ext cx="9101797" cy="35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95754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103</Words>
  <Application>Microsoft Office PowerPoint</Application>
  <PresentationFormat>寬螢幕</PresentationFormat>
  <Paragraphs>8</Paragraphs>
  <Slides>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Century Gothic</vt:lpstr>
      <vt:lpstr>Noto Sans Symbols</vt:lpstr>
      <vt:lpstr>Arial</vt:lpstr>
      <vt:lpstr>切割線</vt:lpstr>
      <vt:lpstr>社區之美</vt:lpstr>
      <vt:lpstr>雖然這個水池很老舊，但當出國，剛回家，卻會帶給人一種溫馨的感覺。</vt:lpstr>
      <vt:lpstr>雖然這棵樹快倒了，但卻努力撐住，展現出他剛強的個性。</vt:lpstr>
      <vt:lpstr>這家種植許許多多的植物，讓來訪的客人留下深刻的回憶。</vt:lpstr>
      <vt:lpstr>我的社區是我最愛的地方，或許他不像外國那麼華麗，不像飯店那麼漂亮，但它永遠是我最愛的家鄉。</vt:lpstr>
      <vt:lpstr>謝謝大家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社區之美</dc:title>
  <dc:creator>user</dc:creator>
  <cp:lastModifiedBy>020702</cp:lastModifiedBy>
  <cp:revision>6</cp:revision>
  <dcterms:created xsi:type="dcterms:W3CDTF">2022-05-03T02:34:21Z</dcterms:created>
  <dcterms:modified xsi:type="dcterms:W3CDTF">2022-05-31T03:30:46Z</dcterms:modified>
</cp:coreProperties>
</file>